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26020f9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26020f9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92ec637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92ec637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62ed22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62ed22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fbc27b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fbc27b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fbc27bc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fbc27bc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fbc27b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fbc27b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fbc27b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fbc27b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28d6354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28d6354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LSgEJSlk6W4&amp;ab_channel=WhatsUpDu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Iz0Q9nTZCw4&amp;ab_channel=AmoebaSisters" TargetMode="External"/><Relationship Id="rId4" Type="http://schemas.openxmlformats.org/officeDocument/2006/relationships/hyperlink" Target="https://www.youtube.com/watch?v=CLv3SkF_Eag&amp;ab_channel=BozemanScienc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825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8.1 - Human Body Systems and Homeostasis</a:t>
            </a:r>
            <a:endParaRPr sz="36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Pages 344-348 (McGraw-Hill Ryerson, 2011)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Subtopics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Human Body Systems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/>
              <a:t>Homeostasis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Feedback Systems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Positive Feedback Systems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Negative Feedback Systems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 idx="4294967295"/>
          </p:nvPr>
        </p:nvSpPr>
        <p:spPr>
          <a:xfrm>
            <a:off x="579600" y="149700"/>
            <a:ext cx="2510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Body Systems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725" y="1437675"/>
            <a:ext cx="2118275" cy="23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3825" y="0"/>
            <a:ext cx="1630175" cy="131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5750" y="3792299"/>
            <a:ext cx="2348249" cy="135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7050" y="1488468"/>
            <a:ext cx="1848700" cy="199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45463" y="3483600"/>
            <a:ext cx="2950287" cy="16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4225" y="0"/>
            <a:ext cx="3619602" cy="14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2846775"/>
            <a:ext cx="3589424" cy="229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93925" y="1488467"/>
            <a:ext cx="1453125" cy="17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17550" y="1092375"/>
            <a:ext cx="1476380" cy="17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8" y="1092375"/>
            <a:ext cx="1157370" cy="175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1863725" y="1092375"/>
            <a:ext cx="1630200" cy="1754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0" y="2846775"/>
            <a:ext cx="3589500" cy="2296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3845475" y="0"/>
            <a:ext cx="3668400" cy="1437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Homeostasis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4294967295"/>
          </p:nvPr>
        </p:nvSpPr>
        <p:spPr>
          <a:xfrm>
            <a:off x="159875" y="759375"/>
            <a:ext cx="88095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The tendency of the body to maintain a relatively constant internal environment</a:t>
            </a:r>
            <a:endParaRPr sz="200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294967295"/>
          </p:nvPr>
        </p:nvSpPr>
        <p:spPr>
          <a:xfrm>
            <a:off x="167250" y="1651875"/>
            <a:ext cx="8809500" cy="3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Examples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Body temperature (37 ℃)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Blood glucose level (70-110 mg/mL)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pH (7.4)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Blood oxygen levels (ABG 80-100 mm Hg)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Homeostasis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4294967295"/>
          </p:nvPr>
        </p:nvSpPr>
        <p:spPr>
          <a:xfrm>
            <a:off x="159875" y="759375"/>
            <a:ext cx="49926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Feedback Systems</a:t>
            </a:r>
            <a:endParaRPr sz="2000" b="1"/>
          </a:p>
          <a:p>
            <a:pPr marL="457200" marR="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Homeostasis may be disturbed constantly, so how do things stay in a “steady state”?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Components of feedback systems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Sensor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Control Centre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Effector</a:t>
            </a:r>
            <a:endParaRPr sz="2000"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629" y="81325"/>
            <a:ext cx="3616398" cy="49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580CF8-9BFB-4D5A-8EC9-2CB007BD1400}"/>
              </a:ext>
            </a:extLst>
          </p:cNvPr>
          <p:cNvSpPr/>
          <p:nvPr/>
        </p:nvSpPr>
        <p:spPr>
          <a:xfrm>
            <a:off x="524252" y="40851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4"/>
              </a:rPr>
              <a:t>https://www.youtube.com/watch?v=LSgEJSlk6W4&amp;ab_channel=WhatsUpDude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Homeostasis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4294967295"/>
          </p:nvPr>
        </p:nvSpPr>
        <p:spPr>
          <a:xfrm>
            <a:off x="159875" y="759375"/>
            <a:ext cx="35814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Negative Feedback Systems</a:t>
            </a:r>
            <a:endParaRPr sz="2000" b="1"/>
          </a:p>
          <a:p>
            <a:pPr marL="457200" marR="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Mechanism of homeostatic response by which the output of a system </a:t>
            </a:r>
            <a:r>
              <a:rPr lang="en" sz="2000" b="1" u="sng"/>
              <a:t>reverses </a:t>
            </a:r>
            <a:r>
              <a:rPr lang="en" sz="2000"/>
              <a:t>a change in a variable, bringing the variable back to within normal range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Example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Body temperature</a:t>
            </a:r>
            <a:endParaRPr sz="2000"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1350" y="571124"/>
            <a:ext cx="5402649" cy="40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Homeostasis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4294967295"/>
          </p:nvPr>
        </p:nvSpPr>
        <p:spPr>
          <a:xfrm>
            <a:off x="159875" y="759375"/>
            <a:ext cx="52782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Positive Feedback Systems</a:t>
            </a:r>
            <a:endParaRPr sz="2000" b="1"/>
          </a:p>
          <a:p>
            <a:pPr marL="457200" marR="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Mechanism of homeostatic response by which the output of a system strengthens or increases a change in a variable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Example</a:t>
            </a:r>
            <a:endParaRPr sz="200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Childbirth</a:t>
            </a:r>
            <a:endParaRPr sz="2000"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198" y="63450"/>
            <a:ext cx="3391675" cy="50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D09790-5449-4C57-AD69-7C91F78F8A96}"/>
              </a:ext>
            </a:extLst>
          </p:cNvPr>
          <p:cNvSpPr/>
          <p:nvPr/>
        </p:nvSpPr>
        <p:spPr>
          <a:xfrm>
            <a:off x="389965" y="44818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4"/>
              </a:rPr>
              <a:t>https://www.youtube.com/watch?v=CLv3SkF_Eag&amp;ab_channel=BozemanScience</a:t>
            </a:r>
            <a:endParaRPr lang="en-CA" dirty="0"/>
          </a:p>
          <a:p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57974-B61A-45AE-B816-6B8946D15C9D}"/>
              </a:ext>
            </a:extLst>
          </p:cNvPr>
          <p:cNvSpPr/>
          <p:nvPr/>
        </p:nvSpPr>
        <p:spPr>
          <a:xfrm>
            <a:off x="389965" y="351444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5"/>
              </a:rPr>
              <a:t>https://www.youtube.com/watch?v=Iz0Q9nTZCw4&amp;ab_channel=AmoebaSisters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Homeostasis</a:t>
            </a: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4294967295"/>
          </p:nvPr>
        </p:nvSpPr>
        <p:spPr>
          <a:xfrm>
            <a:off x="159875" y="759375"/>
            <a:ext cx="88095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 b="1"/>
              <a:t>Sensor</a:t>
            </a:r>
            <a:endParaRPr sz="1700" b="1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A body structure that monitors and detects changes in the internal environment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 b="1"/>
              <a:t>Control centre</a:t>
            </a:r>
            <a:endParaRPr sz="1700" b="1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A body structure that sets the range of values within which a variable should be maintained, receives information from the sensor and sends signals to effectors when needed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/>
              <a:t>Effector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A body structure that responds to signals from a control centre to effect a change in a variable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Carter-Edwards, T., Gerards, S., Gibbons, K., McCallum, S., Noble, R., Parrington, J., Ramlochan, C., Ramlochan, S. (2011). </a:t>
            </a:r>
            <a:r>
              <a:rPr lang="en" i="1"/>
              <a:t>Biology 12</a:t>
            </a:r>
            <a:r>
              <a:rPr lang="en"/>
              <a:t>. McGraw-Hill Ryerson Limited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Silverthorn, D.U. (2013). </a:t>
            </a:r>
            <a:r>
              <a:rPr lang="en" i="1"/>
              <a:t>Human Physiology: An Integrated Approach</a:t>
            </a:r>
            <a:r>
              <a:rPr lang="en"/>
              <a:t>.  Pearson Education Inc.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Hillis, D.M., Sadava, D., Hill, R.W., Price, M.V. (2014). </a:t>
            </a:r>
            <a:r>
              <a:rPr lang="en" i="1"/>
              <a:t>Principles of Life</a:t>
            </a:r>
            <a:r>
              <a:rPr lang="en" i="1" baseline="30000"/>
              <a:t> </a:t>
            </a:r>
            <a:r>
              <a:rPr lang="en" i="1"/>
              <a:t>. </a:t>
            </a:r>
            <a:r>
              <a:rPr lang="en"/>
              <a:t>Sinauer Associates, Inc.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Urry, L.A., Cain, M.L., Wasserman, S.A., Minorsky, P.V., Reece, J.B., (2017). </a:t>
            </a:r>
            <a:r>
              <a:rPr lang="en" i="1"/>
              <a:t>Campbell Biology (11th edition).</a:t>
            </a:r>
            <a:r>
              <a:rPr lang="en"/>
              <a:t> Pearson Education, Inc.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Raleway</vt:lpstr>
      <vt:lpstr>Lato</vt:lpstr>
      <vt:lpstr>Arial</vt:lpstr>
      <vt:lpstr>Streamline</vt:lpstr>
      <vt:lpstr>8.1 - Human Body Systems and Homeostasis</vt:lpstr>
      <vt:lpstr>Subtopics</vt:lpstr>
      <vt:lpstr>Human Body Systems</vt:lpstr>
      <vt:lpstr>Homeostasis</vt:lpstr>
      <vt:lpstr>Homeostasis</vt:lpstr>
      <vt:lpstr>Homeostasis</vt:lpstr>
      <vt:lpstr>Homeostasis</vt:lpstr>
      <vt:lpstr>Homeostasis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8.1 - Human Body Systems and Homeostasis</dc:title>
  <cp:lastModifiedBy>Andy Hui</cp:lastModifiedBy>
  <cp:revision>1</cp:revision>
  <dcterms:modified xsi:type="dcterms:W3CDTF">2021-01-15T03:40:22Z</dcterms:modified>
</cp:coreProperties>
</file>